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70" r:id="rId2"/>
    <p:sldId id="256" r:id="rId3"/>
    <p:sldId id="258" r:id="rId4"/>
    <p:sldId id="257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CC66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>
        <p:scale>
          <a:sx n="25" d="100"/>
          <a:sy n="25" d="100"/>
        </p:scale>
        <p:origin x="2172" y="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ECA97-8EB7-4ACB-9EC7-68CE240B91D1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CB4512-CB9F-4570-8605-DEEB3CC51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70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CB4512-CB9F-4570-8605-DEEB3CC51E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2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93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03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0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74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99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1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8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6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3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24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1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D461D-A9AE-4EC2-861F-590C9694E739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7F908-F780-422B-AFEF-23C0ED192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57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image" Target="../media/image8.png"/><Relationship Id="rId18" Type="http://schemas.openxmlformats.org/officeDocument/2006/relationships/image" Target="../media/image12.png"/><Relationship Id="rId3" Type="http://schemas.microsoft.com/office/2007/relationships/media" Target="../media/media3.mp3"/><Relationship Id="rId21" Type="http://schemas.openxmlformats.org/officeDocument/2006/relationships/image" Target="../media/image14.png"/><Relationship Id="rId7" Type="http://schemas.microsoft.com/office/2007/relationships/media" Target="../media/media5.mp3"/><Relationship Id="rId12" Type="http://schemas.openxmlformats.org/officeDocument/2006/relationships/image" Target="../media/image7.png"/><Relationship Id="rId17" Type="http://schemas.microsoft.com/office/2007/relationships/hdphoto" Target="../media/hdphoto1.wdp"/><Relationship Id="rId2" Type="http://schemas.openxmlformats.org/officeDocument/2006/relationships/audio" Target="../media/media2.mp3"/><Relationship Id="rId16" Type="http://schemas.openxmlformats.org/officeDocument/2006/relationships/image" Target="../media/image11.png"/><Relationship Id="rId20" Type="http://schemas.openxmlformats.org/officeDocument/2006/relationships/image" Target="../media/image13.png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6.jpg"/><Relationship Id="rId5" Type="http://schemas.microsoft.com/office/2007/relationships/media" Target="../media/media4.mp3"/><Relationship Id="rId15" Type="http://schemas.openxmlformats.org/officeDocument/2006/relationships/image" Target="../media/image10.png"/><Relationship Id="rId10" Type="http://schemas.openxmlformats.org/officeDocument/2006/relationships/notesSlide" Target="../notesSlides/notesSlide1.xml"/><Relationship Id="rId19" Type="http://schemas.openxmlformats.org/officeDocument/2006/relationships/image" Target="../media/image5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image" Target="../media/image9.png"/><Relationship Id="rId18" Type="http://schemas.openxmlformats.org/officeDocument/2006/relationships/image" Target="../media/image5.png"/><Relationship Id="rId3" Type="http://schemas.microsoft.com/office/2007/relationships/media" Target="../media/media3.mp3"/><Relationship Id="rId7" Type="http://schemas.microsoft.com/office/2007/relationships/media" Target="../media/media5.mp3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audio" Target="../media/media2.mp3"/><Relationship Id="rId16" Type="http://schemas.microsoft.com/office/2007/relationships/hdphoto" Target="../media/hdphoto1.wdp"/><Relationship Id="rId20" Type="http://schemas.openxmlformats.org/officeDocument/2006/relationships/image" Target="../media/image14.png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7.png"/><Relationship Id="rId5" Type="http://schemas.microsoft.com/office/2007/relationships/media" Target="../media/media4.mp3"/><Relationship Id="rId15" Type="http://schemas.openxmlformats.org/officeDocument/2006/relationships/image" Target="../media/image11.png"/><Relationship Id="rId10" Type="http://schemas.openxmlformats.org/officeDocument/2006/relationships/image" Target="../media/image15.jpg"/><Relationship Id="rId19" Type="http://schemas.openxmlformats.org/officeDocument/2006/relationships/image" Target="../media/image13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image" Target="../media/image9.png"/><Relationship Id="rId18" Type="http://schemas.openxmlformats.org/officeDocument/2006/relationships/image" Target="../media/image5.png"/><Relationship Id="rId3" Type="http://schemas.microsoft.com/office/2007/relationships/media" Target="../media/media3.mp3"/><Relationship Id="rId7" Type="http://schemas.microsoft.com/office/2007/relationships/media" Target="../media/media5.mp3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audio" Target="../media/media2.mp3"/><Relationship Id="rId16" Type="http://schemas.microsoft.com/office/2007/relationships/hdphoto" Target="../media/hdphoto1.wdp"/><Relationship Id="rId20" Type="http://schemas.openxmlformats.org/officeDocument/2006/relationships/image" Target="../media/image14.png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7.png"/><Relationship Id="rId5" Type="http://schemas.microsoft.com/office/2007/relationships/media" Target="../media/media4.mp3"/><Relationship Id="rId15" Type="http://schemas.openxmlformats.org/officeDocument/2006/relationships/image" Target="../media/image11.png"/><Relationship Id="rId10" Type="http://schemas.openxmlformats.org/officeDocument/2006/relationships/image" Target="../media/image16.jpg"/><Relationship Id="rId19" Type="http://schemas.openxmlformats.org/officeDocument/2006/relationships/image" Target="../media/image13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image" Target="../media/image9.png"/><Relationship Id="rId18" Type="http://schemas.openxmlformats.org/officeDocument/2006/relationships/image" Target="../media/image5.png"/><Relationship Id="rId3" Type="http://schemas.microsoft.com/office/2007/relationships/media" Target="../media/media3.mp3"/><Relationship Id="rId7" Type="http://schemas.microsoft.com/office/2007/relationships/media" Target="../media/media5.mp3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audio" Target="../media/media2.mp3"/><Relationship Id="rId16" Type="http://schemas.microsoft.com/office/2007/relationships/hdphoto" Target="../media/hdphoto1.wdp"/><Relationship Id="rId20" Type="http://schemas.openxmlformats.org/officeDocument/2006/relationships/image" Target="../media/image14.png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7.png"/><Relationship Id="rId5" Type="http://schemas.microsoft.com/office/2007/relationships/media" Target="../media/media4.mp3"/><Relationship Id="rId15" Type="http://schemas.openxmlformats.org/officeDocument/2006/relationships/image" Target="../media/image11.png"/><Relationship Id="rId10" Type="http://schemas.openxmlformats.org/officeDocument/2006/relationships/image" Target="../media/image17.png"/><Relationship Id="rId19" Type="http://schemas.openxmlformats.org/officeDocument/2006/relationships/image" Target="../media/image13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openxmlformats.org/officeDocument/2006/relationships/image" Target="../media/image7.png"/><Relationship Id="rId18" Type="http://schemas.microsoft.com/office/2007/relationships/hdphoto" Target="../media/hdphoto1.wdp"/><Relationship Id="rId3" Type="http://schemas.microsoft.com/office/2007/relationships/media" Target="../media/media3.mp3"/><Relationship Id="rId21" Type="http://schemas.openxmlformats.org/officeDocument/2006/relationships/image" Target="../media/image13.png"/><Relationship Id="rId7" Type="http://schemas.microsoft.com/office/2007/relationships/media" Target="../media/media5.mp3"/><Relationship Id="rId12" Type="http://schemas.microsoft.com/office/2007/relationships/hdphoto" Target="../media/hdphoto2.wdp"/><Relationship Id="rId17" Type="http://schemas.openxmlformats.org/officeDocument/2006/relationships/image" Target="../media/image11.png"/><Relationship Id="rId2" Type="http://schemas.openxmlformats.org/officeDocument/2006/relationships/audio" Target="../media/media2.mp3"/><Relationship Id="rId16" Type="http://schemas.openxmlformats.org/officeDocument/2006/relationships/image" Target="../media/image10.png"/><Relationship Id="rId20" Type="http://schemas.openxmlformats.org/officeDocument/2006/relationships/image" Target="../media/image5.png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image" Target="../media/image19.png"/><Relationship Id="rId5" Type="http://schemas.microsoft.com/office/2007/relationships/media" Target="../media/media4.mp3"/><Relationship Id="rId15" Type="http://schemas.openxmlformats.org/officeDocument/2006/relationships/image" Target="../media/image9.png"/><Relationship Id="rId10" Type="http://schemas.openxmlformats.org/officeDocument/2006/relationships/image" Target="../media/image18.jpeg"/><Relationship Id="rId19" Type="http://schemas.openxmlformats.org/officeDocument/2006/relationships/image" Target="../media/image12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8.png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ết quả hình ảnh cho 70s wood panel wal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8" y="76198"/>
            <a:ext cx="3962402" cy="39624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550" y="190500"/>
            <a:ext cx="1665668" cy="1686664"/>
          </a:xfrm>
          <a:prstGeom prst="rect">
            <a:avLst/>
          </a:prstGeom>
        </p:spPr>
      </p:pic>
      <p:pic>
        <p:nvPicPr>
          <p:cNvPr id="17" name="Picture 11" descr="C:\Users\ADMIN\Desktop\Tai nguyen thiet ke tro choi\Angry birds epic birds\1505573783630 (2).png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925" y="4240868"/>
            <a:ext cx="1265902" cy="69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01426" y="5201260"/>
            <a:ext cx="11658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LẤY KẸO CHO ẾCH XANH</a:t>
            </a:r>
          </a:p>
        </p:txBody>
      </p:sp>
      <p:pic>
        <p:nvPicPr>
          <p:cNvPr id="3" name="Cut The Rope Magic Soundtrac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84367" y="51587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9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7879" numSld="5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3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2" y="-613841"/>
            <a:ext cx="183163" cy="19935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28" y="5409293"/>
            <a:ext cx="1448707" cy="14487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07" y="998106"/>
            <a:ext cx="868494" cy="8794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92" y="5145767"/>
            <a:ext cx="1831582" cy="1831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208" y="5145767"/>
            <a:ext cx="1831582" cy="1831582"/>
          </a:xfrm>
          <a:prstGeom prst="rect">
            <a:avLst/>
          </a:prstGeom>
        </p:spPr>
      </p:pic>
      <p:pic>
        <p:nvPicPr>
          <p:cNvPr id="6146" name="Picture 2" descr="Kết quả hình ảnh cho stock.xchng"/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568" b="92614" l="2875" r="95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38" y="-1"/>
            <a:ext cx="8438670" cy="45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800099" y="4360862"/>
            <a:ext cx="3448051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419600" y="4376738"/>
            <a:ext cx="3300244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00100" y="5585308"/>
            <a:ext cx="3448050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6 000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419600" y="5577032"/>
            <a:ext cx="3300244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6873" y="382941"/>
            <a:ext cx="685799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</a:t>
            </a:r>
          </a:p>
        </p:txBody>
      </p:sp>
      <p:pic>
        <p:nvPicPr>
          <p:cNvPr id="4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358" y="5738270"/>
            <a:ext cx="1521215" cy="646575"/>
          </a:xfrm>
          <a:prstGeom prst="rect">
            <a:avLst/>
          </a:prstGeom>
        </p:spPr>
      </p:pic>
      <p:pic>
        <p:nvPicPr>
          <p:cNvPr id="5" name="Dung-o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763500" y="3123363"/>
            <a:ext cx="609600" cy="609600"/>
          </a:xfrm>
          <a:prstGeom prst="rect">
            <a:avLst/>
          </a:prstGeom>
        </p:spPr>
      </p:pic>
      <p:pic>
        <p:nvPicPr>
          <p:cNvPr id="6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835561" y="4398125"/>
            <a:ext cx="609600" cy="609600"/>
          </a:xfrm>
          <a:prstGeom prst="rect">
            <a:avLst/>
          </a:prstGeom>
        </p:spPr>
      </p:pic>
      <p:pic>
        <p:nvPicPr>
          <p:cNvPr id="18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763500" y="5272232"/>
            <a:ext cx="609600" cy="609600"/>
          </a:xfrm>
          <a:prstGeom prst="rect">
            <a:avLst/>
          </a:prstGeom>
        </p:spPr>
      </p:pic>
      <p:pic>
        <p:nvPicPr>
          <p:cNvPr id="19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843358" y="6146339"/>
            <a:ext cx="609600" cy="609600"/>
          </a:xfrm>
          <a:prstGeom prst="rect">
            <a:avLst/>
          </a:prstGeom>
        </p:spPr>
      </p:pic>
      <p:pic>
        <p:nvPicPr>
          <p:cNvPr id="20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957" y="1024253"/>
            <a:ext cx="786438" cy="8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times up"/>
          <p:cNvGrpSpPr/>
          <p:nvPr/>
        </p:nvGrpSpPr>
        <p:grpSpPr>
          <a:xfrm>
            <a:off x="10639839" y="605061"/>
            <a:ext cx="757084" cy="375064"/>
            <a:chOff x="2989747" y="438150"/>
            <a:chExt cx="1572029" cy="683752"/>
          </a:xfrm>
        </p:grpSpPr>
        <p:sp>
          <p:nvSpPr>
            <p:cNvPr id="22" name="Rounded Rectangle 21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pic>
        <p:nvPicPr>
          <p:cNvPr id="24" name="Picture 3" descr="C:\Users\ADMIN\Desktop\Picture2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277" y="1192190"/>
            <a:ext cx="638980" cy="63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985042" y="1180561"/>
            <a:ext cx="90244" cy="76328"/>
            <a:chOff x="2455863" y="2411803"/>
            <a:chExt cx="566738" cy="566738"/>
          </a:xfrm>
        </p:grpSpPr>
        <p:sp>
          <p:nvSpPr>
            <p:cNvPr id="26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986388" y="1732860"/>
            <a:ext cx="90244" cy="76328"/>
            <a:chOff x="2455863" y="2411803"/>
            <a:chExt cx="566738" cy="566738"/>
          </a:xfrm>
        </p:grpSpPr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1283423" y="1473580"/>
            <a:ext cx="90244" cy="76328"/>
            <a:chOff x="2455863" y="2411803"/>
            <a:chExt cx="566738" cy="566738"/>
          </a:xfrm>
        </p:grpSpPr>
        <p:sp>
          <p:nvSpPr>
            <p:cNvPr id="38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713689" y="1498518"/>
            <a:ext cx="90244" cy="76328"/>
            <a:chOff x="2455863" y="2411803"/>
            <a:chExt cx="566738" cy="566738"/>
          </a:xfrm>
        </p:grpSpPr>
        <p:sp>
          <p:nvSpPr>
            <p:cNvPr id="44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9" name="Oval 107"/>
          <p:cNvSpPr>
            <a:spLocks noChangeArrowheads="1"/>
          </p:cNvSpPr>
          <p:nvPr/>
        </p:nvSpPr>
        <p:spPr bwMode="auto">
          <a:xfrm>
            <a:off x="10996279" y="1470702"/>
            <a:ext cx="67794" cy="57440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Explosion 2 49"/>
          <p:cNvSpPr/>
          <p:nvPr/>
        </p:nvSpPr>
        <p:spPr>
          <a:xfrm>
            <a:off x="9653735" y="2188369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HẾT GIỜ</a:t>
            </a:r>
          </a:p>
        </p:txBody>
      </p:sp>
      <p:pic>
        <p:nvPicPr>
          <p:cNvPr id="9" name="het gio-ok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735899" y="1199499"/>
            <a:ext cx="609600" cy="609600"/>
          </a:xfrm>
          <a:prstGeom prst="rect">
            <a:avLst/>
          </a:prstGeom>
        </p:spPr>
      </p:pic>
      <p:pic>
        <p:nvPicPr>
          <p:cNvPr id="14" name="Tieng vo tay (mp3cut.net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4173200" y="3134299"/>
            <a:ext cx="609600" cy="6096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90F0965-CDC9-4E69-839B-814E5B014342}"/>
              </a:ext>
            </a:extLst>
          </p:cNvPr>
          <p:cNvSpPr txBox="1"/>
          <p:nvPr/>
        </p:nvSpPr>
        <p:spPr>
          <a:xfrm>
            <a:off x="1115369" y="1311206"/>
            <a:ext cx="6689504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thích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điền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</a:t>
            </a:r>
            <a:r>
              <a:rPr lang="en-US" sz="3200" dirty="0" err="1"/>
              <a:t>chỗ</a:t>
            </a:r>
            <a:r>
              <a:rPr lang="en-US" sz="3200" dirty="0"/>
              <a:t> </a:t>
            </a:r>
            <a:r>
              <a:rPr lang="en-US" sz="3200" dirty="0" err="1"/>
              <a:t>trống</a:t>
            </a:r>
            <a:endParaRPr lang="en-US" sz="3200" dirty="0"/>
          </a:p>
          <a:p>
            <a:r>
              <a:rPr lang="en-US" altLang="en-US" sz="5400" dirty="0">
                <a:solidFill>
                  <a:srgbClr val="0000FF"/>
                </a:solidFill>
                <a:cs typeface="+mn-cs"/>
              </a:rPr>
              <a:t>60 000 cm</a:t>
            </a:r>
            <a:r>
              <a:rPr lang="en-US" altLang="en-US" sz="5400" baseline="30000" dirty="0">
                <a:solidFill>
                  <a:srgbClr val="0000FF"/>
                </a:solidFill>
                <a:cs typeface="+mn-cs"/>
              </a:rPr>
              <a:t>3</a:t>
            </a:r>
            <a:r>
              <a:rPr lang="en-US" altLang="en-US" sz="8800" dirty="0"/>
              <a:t> </a:t>
            </a:r>
            <a:r>
              <a:rPr lang="en-US" altLang="en-US" sz="5400" dirty="0">
                <a:solidFill>
                  <a:srgbClr val="0000FF"/>
                </a:solidFill>
                <a:cs typeface="+mn-cs"/>
              </a:rPr>
              <a:t>= ..... dm</a:t>
            </a:r>
            <a:r>
              <a:rPr lang="en-US" altLang="en-US" sz="5400" baseline="30000" dirty="0">
                <a:solidFill>
                  <a:srgbClr val="0000FF"/>
                </a:solidFill>
                <a:cs typeface="+mn-cs"/>
              </a:rPr>
              <a:t>3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7974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12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0.00156 0.625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2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2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504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20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206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206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100000">
                <p:cTn id="1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27273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33333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43939">
                <p:cTn id="1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23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" fill="hold">
                      <p:stCondLst>
                        <p:cond delay="0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7" dur="1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17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42424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" grpId="0" animBg="1"/>
      <p:bldP spid="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3" grpId="0" animBg="1"/>
      <p:bldP spid="50" grpId="0" animBg="1"/>
      <p:bldP spid="50" grpId="1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2" y="-613841"/>
            <a:ext cx="183163" cy="19935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28" y="5409293"/>
            <a:ext cx="1448707" cy="14487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07" y="998106"/>
            <a:ext cx="868494" cy="879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92" y="5145767"/>
            <a:ext cx="1831582" cy="1831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208" y="5145767"/>
            <a:ext cx="1831582" cy="1831582"/>
          </a:xfrm>
          <a:prstGeom prst="rect">
            <a:avLst/>
          </a:prstGeom>
        </p:spPr>
      </p:pic>
      <p:pic>
        <p:nvPicPr>
          <p:cNvPr id="8" name="Picture 2" descr="Kết quả hình ảnh cho stock.xch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568" b="92614" l="2875" r="95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53" y="57149"/>
            <a:ext cx="8438670" cy="45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800099" y="4360862"/>
            <a:ext cx="3448051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419600" y="5538788"/>
            <a:ext cx="3300244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34 000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0100" y="5547208"/>
            <a:ext cx="3448050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3400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419600" y="4376882"/>
            <a:ext cx="3300244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340</a:t>
            </a:r>
          </a:p>
        </p:txBody>
      </p:sp>
      <p:pic>
        <p:nvPicPr>
          <p:cNvPr id="14" name="Picture 1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358" y="5738270"/>
            <a:ext cx="1521215" cy="646575"/>
          </a:xfrm>
          <a:prstGeom prst="rect">
            <a:avLst/>
          </a:prstGeom>
        </p:spPr>
      </p:pic>
      <p:pic>
        <p:nvPicPr>
          <p:cNvPr id="15" name="Dung-o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763500" y="3123363"/>
            <a:ext cx="609600" cy="609600"/>
          </a:xfrm>
          <a:prstGeom prst="rect">
            <a:avLst/>
          </a:prstGeom>
        </p:spPr>
      </p:pic>
      <p:pic>
        <p:nvPicPr>
          <p:cNvPr id="16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835561" y="4398125"/>
            <a:ext cx="609600" cy="609600"/>
          </a:xfrm>
          <a:prstGeom prst="rect">
            <a:avLst/>
          </a:prstGeom>
        </p:spPr>
      </p:pic>
      <p:pic>
        <p:nvPicPr>
          <p:cNvPr id="17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763500" y="5272232"/>
            <a:ext cx="609600" cy="609600"/>
          </a:xfrm>
          <a:prstGeom prst="rect">
            <a:avLst/>
          </a:prstGeom>
        </p:spPr>
      </p:pic>
      <p:pic>
        <p:nvPicPr>
          <p:cNvPr id="18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843358" y="6146339"/>
            <a:ext cx="609600" cy="609600"/>
          </a:xfrm>
          <a:prstGeom prst="rect">
            <a:avLst/>
          </a:prstGeom>
        </p:spPr>
      </p:pic>
      <p:pic>
        <p:nvPicPr>
          <p:cNvPr id="19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957" y="1024253"/>
            <a:ext cx="786438" cy="8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times up"/>
          <p:cNvGrpSpPr/>
          <p:nvPr/>
        </p:nvGrpSpPr>
        <p:grpSpPr>
          <a:xfrm>
            <a:off x="10639839" y="605061"/>
            <a:ext cx="757084" cy="375064"/>
            <a:chOff x="2989747" y="438150"/>
            <a:chExt cx="1572029" cy="683752"/>
          </a:xfrm>
        </p:grpSpPr>
        <p:sp>
          <p:nvSpPr>
            <p:cNvPr id="21" name="Rounded Rectangle 20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pic>
        <p:nvPicPr>
          <p:cNvPr id="23" name="Picture 3" descr="C:\Users\ADMIN\Desktop\Picture2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277" y="1192190"/>
            <a:ext cx="638980" cy="63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985042" y="1180561"/>
            <a:ext cx="90244" cy="76328"/>
            <a:chOff x="2455863" y="2411803"/>
            <a:chExt cx="566738" cy="566738"/>
          </a:xfrm>
        </p:grpSpPr>
        <p:sp>
          <p:nvSpPr>
            <p:cNvPr id="25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986388" y="1732860"/>
            <a:ext cx="90244" cy="76328"/>
            <a:chOff x="2455863" y="2411803"/>
            <a:chExt cx="566738" cy="566738"/>
          </a:xfrm>
        </p:grpSpPr>
        <p:sp>
          <p:nvSpPr>
            <p:cNvPr id="31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1283423" y="1473580"/>
            <a:ext cx="90244" cy="76328"/>
            <a:chOff x="2455863" y="2411803"/>
            <a:chExt cx="566738" cy="566738"/>
          </a:xfrm>
        </p:grpSpPr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713689" y="1498518"/>
            <a:ext cx="90244" cy="76328"/>
            <a:chOff x="2455863" y="2411803"/>
            <a:chExt cx="566738" cy="566738"/>
          </a:xfrm>
        </p:grpSpPr>
        <p:sp>
          <p:nvSpPr>
            <p:cNvPr id="4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8" name="Oval 107"/>
          <p:cNvSpPr>
            <a:spLocks noChangeArrowheads="1"/>
          </p:cNvSpPr>
          <p:nvPr/>
        </p:nvSpPr>
        <p:spPr bwMode="auto">
          <a:xfrm>
            <a:off x="10996279" y="1470702"/>
            <a:ext cx="67794" cy="57440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Explosion 2 48"/>
          <p:cNvSpPr/>
          <p:nvPr/>
        </p:nvSpPr>
        <p:spPr>
          <a:xfrm>
            <a:off x="9653735" y="2188369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HẾT GIỜ</a:t>
            </a:r>
          </a:p>
        </p:txBody>
      </p:sp>
      <p:pic>
        <p:nvPicPr>
          <p:cNvPr id="50" name="het gio-ok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735899" y="1199499"/>
            <a:ext cx="609600" cy="609600"/>
          </a:xfrm>
          <a:prstGeom prst="rect">
            <a:avLst/>
          </a:prstGeom>
        </p:spPr>
      </p:pic>
      <p:pic>
        <p:nvPicPr>
          <p:cNvPr id="51" name="Tieng vo tay (mp3cut.net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4173200" y="3134299"/>
            <a:ext cx="609600" cy="609600"/>
          </a:xfrm>
          <a:prstGeom prst="rect">
            <a:avLst/>
          </a:prstGeom>
        </p:spPr>
      </p:pic>
      <p:pic>
        <p:nvPicPr>
          <p:cNvPr id="52" name="Picture 2" descr="Kết quả hình ảnh cho stock.xchng">
            <a:extLst>
              <a:ext uri="{FF2B5EF4-FFF2-40B4-BE49-F238E27FC236}">
                <a16:creationId xmlns:a16="http://schemas.microsoft.com/office/drawing/2014/main" id="{61D8F408-E5D2-4DA3-9478-7E9C098EA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568" b="92614" l="2875" r="95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44" y="47998"/>
            <a:ext cx="8438670" cy="45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9231AC4-C608-489C-B9EF-AFD6535F43AF}"/>
              </a:ext>
            </a:extLst>
          </p:cNvPr>
          <p:cNvSpPr txBox="1"/>
          <p:nvPr/>
        </p:nvSpPr>
        <p:spPr>
          <a:xfrm>
            <a:off x="946873" y="382941"/>
            <a:ext cx="685799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51348FD-74D2-4AE7-981A-9A069AFDBCE8}"/>
              </a:ext>
            </a:extLst>
          </p:cNvPr>
          <p:cNvSpPr txBox="1"/>
          <p:nvPr/>
        </p:nvSpPr>
        <p:spPr>
          <a:xfrm>
            <a:off x="1245049" y="1302845"/>
            <a:ext cx="6689504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thích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điền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</a:t>
            </a:r>
            <a:r>
              <a:rPr lang="en-US" sz="3200" dirty="0" err="1"/>
              <a:t>chỗ</a:t>
            </a:r>
            <a:r>
              <a:rPr lang="en-US" sz="3200" dirty="0"/>
              <a:t> </a:t>
            </a:r>
            <a:r>
              <a:rPr lang="en-US" sz="3200" dirty="0" err="1"/>
              <a:t>trống</a:t>
            </a:r>
            <a:endParaRPr lang="en-US" sz="3200" dirty="0"/>
          </a:p>
          <a:p>
            <a:r>
              <a:rPr lang="en-US" altLang="en-US" sz="5400" dirty="0">
                <a:solidFill>
                  <a:srgbClr val="0000FF"/>
                </a:solidFill>
                <a:cs typeface="+mn-cs"/>
              </a:rPr>
              <a:t> 34 dm</a:t>
            </a:r>
            <a:r>
              <a:rPr lang="en-US" altLang="en-US" sz="5400" baseline="30000" dirty="0">
                <a:solidFill>
                  <a:srgbClr val="0000FF"/>
                </a:solidFill>
                <a:cs typeface="+mn-cs"/>
              </a:rPr>
              <a:t>3</a:t>
            </a:r>
            <a:r>
              <a:rPr lang="en-US" altLang="en-US" sz="8800" dirty="0"/>
              <a:t> </a:t>
            </a:r>
            <a:r>
              <a:rPr lang="en-US" altLang="en-US" sz="5400" dirty="0">
                <a:solidFill>
                  <a:srgbClr val="0000FF"/>
                </a:solidFill>
                <a:cs typeface="+mn-cs"/>
              </a:rPr>
              <a:t>= ..... cm</a:t>
            </a:r>
            <a:r>
              <a:rPr lang="en-US" altLang="en-US" sz="5400" baseline="30000" dirty="0">
                <a:solidFill>
                  <a:srgbClr val="0000FF"/>
                </a:solidFill>
                <a:cs typeface="+mn-cs"/>
              </a:rPr>
              <a:t>3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6010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25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0.00156 0.625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52"/>
                            </p:stCondLst>
                            <p:childTnLst>
                              <p:par>
                                <p:cTn id="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2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9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0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5042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9" dur="206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7" dur="206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5" dur="206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10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33333">
                <p:cTn id="1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40909">
                <p:cTn id="1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34848">
                <p:cTn id="1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4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9" dur="1773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42424">
                <p:cTn id="1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9" grpId="0" animBg="1"/>
      <p:bldP spid="49" grpId="1" animBg="1"/>
      <p:bldP spid="53" grpId="0" animBg="1"/>
      <p:bldP spid="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2" y="-613841"/>
            <a:ext cx="183163" cy="19935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28" y="5409293"/>
            <a:ext cx="1448707" cy="1448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07" y="998106"/>
            <a:ext cx="868494" cy="879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92" y="5145767"/>
            <a:ext cx="1831582" cy="18315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208" y="5145767"/>
            <a:ext cx="1831582" cy="1831582"/>
          </a:xfrm>
          <a:prstGeom prst="rect">
            <a:avLst/>
          </a:prstGeom>
        </p:spPr>
      </p:pic>
      <p:pic>
        <p:nvPicPr>
          <p:cNvPr id="10" name="Picture 2" descr="Kết quả hình ảnh cho stock.xch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568" b="92614" l="2875" r="95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53" y="-3387"/>
            <a:ext cx="8438670" cy="45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4419599" y="5602164"/>
            <a:ext cx="3448051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35 000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00098" y="4357007"/>
            <a:ext cx="3448051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800100" y="5547208"/>
            <a:ext cx="3448050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19599" y="4376882"/>
            <a:ext cx="3448051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3500</a:t>
            </a:r>
          </a:p>
        </p:txBody>
      </p:sp>
      <p:pic>
        <p:nvPicPr>
          <p:cNvPr id="16" name="Picture 1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358" y="5738270"/>
            <a:ext cx="1521215" cy="646575"/>
          </a:xfrm>
          <a:prstGeom prst="rect">
            <a:avLst/>
          </a:prstGeom>
        </p:spPr>
      </p:pic>
      <p:pic>
        <p:nvPicPr>
          <p:cNvPr id="17" name="Dung-o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763500" y="3123363"/>
            <a:ext cx="609600" cy="609600"/>
          </a:xfrm>
          <a:prstGeom prst="rect">
            <a:avLst/>
          </a:prstGeom>
        </p:spPr>
      </p:pic>
      <p:pic>
        <p:nvPicPr>
          <p:cNvPr id="18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835561" y="4398125"/>
            <a:ext cx="609600" cy="609600"/>
          </a:xfrm>
          <a:prstGeom prst="rect">
            <a:avLst/>
          </a:prstGeom>
        </p:spPr>
      </p:pic>
      <p:pic>
        <p:nvPicPr>
          <p:cNvPr id="19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763500" y="5272232"/>
            <a:ext cx="609600" cy="609600"/>
          </a:xfrm>
          <a:prstGeom prst="rect">
            <a:avLst/>
          </a:prstGeom>
        </p:spPr>
      </p:pic>
      <p:pic>
        <p:nvPicPr>
          <p:cNvPr id="20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843358" y="6146339"/>
            <a:ext cx="609600" cy="609600"/>
          </a:xfrm>
          <a:prstGeom prst="rect">
            <a:avLst/>
          </a:prstGeom>
        </p:spPr>
      </p:pic>
      <p:pic>
        <p:nvPicPr>
          <p:cNvPr id="21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957" y="1024253"/>
            <a:ext cx="786438" cy="8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times up"/>
          <p:cNvGrpSpPr/>
          <p:nvPr/>
        </p:nvGrpSpPr>
        <p:grpSpPr>
          <a:xfrm>
            <a:off x="10639839" y="605061"/>
            <a:ext cx="757084" cy="375064"/>
            <a:chOff x="2989747" y="438150"/>
            <a:chExt cx="1572029" cy="683752"/>
          </a:xfrm>
        </p:grpSpPr>
        <p:sp>
          <p:nvSpPr>
            <p:cNvPr id="23" name="Rounded Rectangle 22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pic>
        <p:nvPicPr>
          <p:cNvPr id="25" name="Picture 3" descr="C:\Users\ADMIN\Desktop\Picture2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277" y="1192190"/>
            <a:ext cx="638980" cy="63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985042" y="1180561"/>
            <a:ext cx="90244" cy="76328"/>
            <a:chOff x="2455863" y="2411803"/>
            <a:chExt cx="566738" cy="566738"/>
          </a:xfrm>
        </p:grpSpPr>
        <p:sp>
          <p:nvSpPr>
            <p:cNvPr id="27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986388" y="1732860"/>
            <a:ext cx="90244" cy="76328"/>
            <a:chOff x="2455863" y="2411803"/>
            <a:chExt cx="566738" cy="566738"/>
          </a:xfrm>
        </p:grpSpPr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1283423" y="1473580"/>
            <a:ext cx="90244" cy="76328"/>
            <a:chOff x="2455863" y="2411803"/>
            <a:chExt cx="566738" cy="566738"/>
          </a:xfrm>
        </p:grpSpPr>
        <p:sp>
          <p:nvSpPr>
            <p:cNvPr id="39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713689" y="1498518"/>
            <a:ext cx="90244" cy="76328"/>
            <a:chOff x="2455863" y="2411803"/>
            <a:chExt cx="566738" cy="566738"/>
          </a:xfrm>
        </p:grpSpPr>
        <p:sp>
          <p:nvSpPr>
            <p:cNvPr id="45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0" name="Oval 107"/>
          <p:cNvSpPr>
            <a:spLocks noChangeArrowheads="1"/>
          </p:cNvSpPr>
          <p:nvPr/>
        </p:nvSpPr>
        <p:spPr bwMode="auto">
          <a:xfrm>
            <a:off x="10996279" y="1470702"/>
            <a:ext cx="67794" cy="57440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1" name="Explosion 2 50"/>
          <p:cNvSpPr/>
          <p:nvPr/>
        </p:nvSpPr>
        <p:spPr>
          <a:xfrm>
            <a:off x="9653735" y="2188369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HẾT GIỜ</a:t>
            </a:r>
          </a:p>
        </p:txBody>
      </p:sp>
      <p:pic>
        <p:nvPicPr>
          <p:cNvPr id="52" name="het gio-ok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735899" y="1199499"/>
            <a:ext cx="609600" cy="609600"/>
          </a:xfrm>
          <a:prstGeom prst="rect">
            <a:avLst/>
          </a:prstGeom>
        </p:spPr>
      </p:pic>
      <p:pic>
        <p:nvPicPr>
          <p:cNvPr id="53" name="Tieng vo tay (mp3cut.net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4173200" y="3134299"/>
            <a:ext cx="609600" cy="6096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C3D4FC4-EB63-4063-B589-C44D4515B305}"/>
              </a:ext>
            </a:extLst>
          </p:cNvPr>
          <p:cNvSpPr txBox="1"/>
          <p:nvPr/>
        </p:nvSpPr>
        <p:spPr>
          <a:xfrm>
            <a:off x="946873" y="382941"/>
            <a:ext cx="685799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E96DA8-C84C-400B-BD83-A3D97721CBB1}"/>
              </a:ext>
            </a:extLst>
          </p:cNvPr>
          <p:cNvSpPr txBox="1"/>
          <p:nvPr/>
        </p:nvSpPr>
        <p:spPr>
          <a:xfrm>
            <a:off x="1310871" y="1349544"/>
            <a:ext cx="6689504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thích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điền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</a:t>
            </a:r>
            <a:r>
              <a:rPr lang="en-US" sz="3200" dirty="0" err="1"/>
              <a:t>chỗ</a:t>
            </a:r>
            <a:r>
              <a:rPr lang="en-US" sz="3200" dirty="0"/>
              <a:t> </a:t>
            </a:r>
            <a:r>
              <a:rPr lang="en-US" sz="3200" dirty="0" err="1"/>
              <a:t>trống</a:t>
            </a:r>
            <a:endParaRPr lang="en-US" sz="3200" dirty="0"/>
          </a:p>
          <a:p>
            <a:r>
              <a:rPr lang="en-US" altLang="en-US" sz="5400" dirty="0">
                <a:solidFill>
                  <a:srgbClr val="0000FF"/>
                </a:solidFill>
                <a:cs typeface="+mn-cs"/>
              </a:rPr>
              <a:t>350 000 cm</a:t>
            </a:r>
            <a:r>
              <a:rPr lang="en-US" altLang="en-US" sz="5400" baseline="30000" dirty="0">
                <a:solidFill>
                  <a:srgbClr val="0000FF"/>
                </a:solidFill>
                <a:cs typeface="+mn-cs"/>
              </a:rPr>
              <a:t>3</a:t>
            </a:r>
            <a:r>
              <a:rPr lang="en-US" altLang="en-US" sz="8800" dirty="0"/>
              <a:t> </a:t>
            </a:r>
            <a:r>
              <a:rPr lang="en-US" altLang="en-US" sz="5400" dirty="0">
                <a:solidFill>
                  <a:srgbClr val="0000FF"/>
                </a:solidFill>
                <a:cs typeface="+mn-cs"/>
              </a:rPr>
              <a:t>= .... dm</a:t>
            </a:r>
            <a:r>
              <a:rPr lang="en-US" altLang="en-US" sz="5400" baseline="30000" dirty="0">
                <a:solidFill>
                  <a:srgbClr val="0000FF"/>
                </a:solidFill>
                <a:cs typeface="+mn-cs"/>
              </a:rPr>
              <a:t>3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2358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25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0.00156 0.625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2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2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5042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206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206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206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100000">
                <p:cTn id="1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39394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36364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33333">
                <p:cTn id="1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123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" fill="hold">
                      <p:stCondLst>
                        <p:cond delay="0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7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1773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42424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51" grpId="0" animBg="1"/>
      <p:bldP spid="51" grpId="1" animBg="1"/>
      <p:bldP spid="55" grpId="0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ết quả hình ảnh cho art design clipart background wal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2" y="-613841"/>
            <a:ext cx="183163" cy="1993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28" y="5409293"/>
            <a:ext cx="1448707" cy="1448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07" y="998106"/>
            <a:ext cx="868494" cy="8794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92" y="5145767"/>
            <a:ext cx="1831582" cy="18315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208" y="5145767"/>
            <a:ext cx="1831582" cy="1831582"/>
          </a:xfrm>
          <a:prstGeom prst="rect">
            <a:avLst/>
          </a:prstGeom>
        </p:spPr>
      </p:pic>
      <p:pic>
        <p:nvPicPr>
          <p:cNvPr id="15" name="Picture 2" descr="Kết quả hình ảnh cho stock.xchng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568" b="92614" l="2875" r="95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38" y="-1"/>
            <a:ext cx="8438670" cy="45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800099" y="4360862"/>
            <a:ext cx="3448051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10,45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419600" y="5538788"/>
            <a:ext cx="3300244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1 045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0100" y="5547208"/>
            <a:ext cx="3448050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10 450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419600" y="4376882"/>
            <a:ext cx="3300244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104,5</a:t>
            </a:r>
          </a:p>
        </p:txBody>
      </p:sp>
      <p:pic>
        <p:nvPicPr>
          <p:cNvPr id="21" name="Picture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358" y="5738270"/>
            <a:ext cx="1521215" cy="646575"/>
          </a:xfrm>
          <a:prstGeom prst="rect">
            <a:avLst/>
          </a:prstGeom>
        </p:spPr>
      </p:pic>
      <p:pic>
        <p:nvPicPr>
          <p:cNvPr id="22" name="Dung-o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763500" y="3123363"/>
            <a:ext cx="609600" cy="609600"/>
          </a:xfrm>
          <a:prstGeom prst="rect">
            <a:avLst/>
          </a:prstGeom>
        </p:spPr>
      </p:pic>
      <p:pic>
        <p:nvPicPr>
          <p:cNvPr id="23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835561" y="4398125"/>
            <a:ext cx="609600" cy="609600"/>
          </a:xfrm>
          <a:prstGeom prst="rect">
            <a:avLst/>
          </a:prstGeom>
        </p:spPr>
      </p:pic>
      <p:pic>
        <p:nvPicPr>
          <p:cNvPr id="24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763500" y="5272232"/>
            <a:ext cx="609600" cy="609600"/>
          </a:xfrm>
          <a:prstGeom prst="rect">
            <a:avLst/>
          </a:prstGeom>
        </p:spPr>
      </p:pic>
      <p:pic>
        <p:nvPicPr>
          <p:cNvPr id="25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843358" y="6146339"/>
            <a:ext cx="609600" cy="609600"/>
          </a:xfrm>
          <a:prstGeom prst="rect">
            <a:avLst/>
          </a:prstGeom>
        </p:spPr>
      </p:pic>
      <p:pic>
        <p:nvPicPr>
          <p:cNvPr id="26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957" y="1024253"/>
            <a:ext cx="786438" cy="8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times up"/>
          <p:cNvGrpSpPr/>
          <p:nvPr/>
        </p:nvGrpSpPr>
        <p:grpSpPr>
          <a:xfrm>
            <a:off x="10639839" y="605061"/>
            <a:ext cx="757084" cy="375064"/>
            <a:chOff x="2989747" y="438150"/>
            <a:chExt cx="1572029" cy="683752"/>
          </a:xfrm>
        </p:grpSpPr>
        <p:sp>
          <p:nvSpPr>
            <p:cNvPr id="28" name="Rounded Rectangle 27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pic>
        <p:nvPicPr>
          <p:cNvPr id="30" name="Picture 3" descr="C:\Users\ADMIN\Desktop\Picture2.pn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277" y="1192190"/>
            <a:ext cx="638980" cy="63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985042" y="1180561"/>
            <a:ext cx="90244" cy="76328"/>
            <a:chOff x="2455863" y="2411803"/>
            <a:chExt cx="566738" cy="566738"/>
          </a:xfrm>
        </p:grpSpPr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986388" y="1732860"/>
            <a:ext cx="90244" cy="76328"/>
            <a:chOff x="2455863" y="2411803"/>
            <a:chExt cx="566738" cy="566738"/>
          </a:xfrm>
        </p:grpSpPr>
        <p:sp>
          <p:nvSpPr>
            <p:cNvPr id="38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1283423" y="1473580"/>
            <a:ext cx="90244" cy="76328"/>
            <a:chOff x="2455863" y="2411803"/>
            <a:chExt cx="566738" cy="566738"/>
          </a:xfrm>
        </p:grpSpPr>
        <p:sp>
          <p:nvSpPr>
            <p:cNvPr id="44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713689" y="1498518"/>
            <a:ext cx="90244" cy="76328"/>
            <a:chOff x="2455863" y="2411803"/>
            <a:chExt cx="566738" cy="566738"/>
          </a:xfrm>
        </p:grpSpPr>
        <p:sp>
          <p:nvSpPr>
            <p:cNvPr id="50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5" name="Oval 107"/>
          <p:cNvSpPr>
            <a:spLocks noChangeArrowheads="1"/>
          </p:cNvSpPr>
          <p:nvPr/>
        </p:nvSpPr>
        <p:spPr bwMode="auto">
          <a:xfrm>
            <a:off x="10996279" y="1470702"/>
            <a:ext cx="67794" cy="57440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Explosion 2 55"/>
          <p:cNvSpPr/>
          <p:nvPr/>
        </p:nvSpPr>
        <p:spPr>
          <a:xfrm>
            <a:off x="9653735" y="2188369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HẾT GIỜ</a:t>
            </a:r>
          </a:p>
        </p:txBody>
      </p:sp>
      <p:pic>
        <p:nvPicPr>
          <p:cNvPr id="57" name="het gio-ok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735899" y="1199499"/>
            <a:ext cx="609600" cy="609600"/>
          </a:xfrm>
          <a:prstGeom prst="rect">
            <a:avLst/>
          </a:prstGeom>
        </p:spPr>
      </p:pic>
      <p:pic>
        <p:nvPicPr>
          <p:cNvPr id="58" name="Tieng vo tay (mp3cut.net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4173200" y="3134299"/>
            <a:ext cx="609600" cy="6096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42A45AA-0FD2-4706-ADF6-4C4E0C601EA2}"/>
              </a:ext>
            </a:extLst>
          </p:cNvPr>
          <p:cNvSpPr txBox="1"/>
          <p:nvPr/>
        </p:nvSpPr>
        <p:spPr>
          <a:xfrm>
            <a:off x="946873" y="382941"/>
            <a:ext cx="685799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C50807A-409C-4D82-B712-F3EF36197A1D}"/>
              </a:ext>
            </a:extLst>
          </p:cNvPr>
          <p:cNvSpPr txBox="1"/>
          <p:nvPr/>
        </p:nvSpPr>
        <p:spPr>
          <a:xfrm>
            <a:off x="1151847" y="1349544"/>
            <a:ext cx="6689504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thích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điền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</a:t>
            </a:r>
            <a:r>
              <a:rPr lang="en-US" sz="3200" dirty="0" err="1"/>
              <a:t>chỗ</a:t>
            </a:r>
            <a:r>
              <a:rPr lang="en-US" sz="3200" dirty="0"/>
              <a:t> </a:t>
            </a:r>
            <a:r>
              <a:rPr lang="en-US" sz="3200" dirty="0" err="1"/>
              <a:t>trống</a:t>
            </a:r>
            <a:endParaRPr lang="en-US" sz="3200" dirty="0"/>
          </a:p>
          <a:p>
            <a:r>
              <a:rPr lang="en-US" altLang="en-US" sz="5400" dirty="0">
                <a:solidFill>
                  <a:srgbClr val="0000FF"/>
                </a:solidFill>
                <a:cs typeface="+mn-cs"/>
              </a:rPr>
              <a:t>1,045 dm</a:t>
            </a:r>
            <a:r>
              <a:rPr lang="en-US" altLang="en-US" sz="5400" baseline="30000" dirty="0">
                <a:solidFill>
                  <a:srgbClr val="0000FF"/>
                </a:solidFill>
                <a:cs typeface="+mn-cs"/>
              </a:rPr>
              <a:t>3</a:t>
            </a:r>
            <a:r>
              <a:rPr lang="en-US" altLang="en-US" sz="8800" dirty="0"/>
              <a:t> </a:t>
            </a:r>
            <a:r>
              <a:rPr lang="en-US" altLang="en-US" sz="5400" dirty="0">
                <a:solidFill>
                  <a:srgbClr val="0000FF"/>
                </a:solidFill>
                <a:cs typeface="+mn-cs"/>
              </a:rPr>
              <a:t>= .... cm</a:t>
            </a:r>
            <a:r>
              <a:rPr lang="en-US" altLang="en-US" sz="5400" baseline="30000" dirty="0">
                <a:solidFill>
                  <a:srgbClr val="0000FF"/>
                </a:solidFill>
                <a:cs typeface="+mn-cs"/>
              </a:rPr>
              <a:t>3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6944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25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0.00156 0.625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2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2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5042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206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206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206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100000">
                <p:cTn id="1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12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" fill="hold">
                      <p:stCondLst>
                        <p:cond delay="0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7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1773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42424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56" grpId="0" animBg="1"/>
      <p:bldP spid="56" grpId="1" animBg="1"/>
      <p:bldP spid="59" grpId="0" animBg="1"/>
      <p:bldP spid="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Kết quả hình ảnh cho art design clipart background wal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5750"/>
            <a:ext cx="12192000" cy="73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ết quả hình ảnh cho art design clipart background wall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633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8962"/>
            <a:ext cx="12344400" cy="47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572" y="-613841"/>
            <a:ext cx="183163" cy="19935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328" y="5409293"/>
            <a:ext cx="1448707" cy="1448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07" y="998106"/>
            <a:ext cx="868494" cy="8794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92" y="5145767"/>
            <a:ext cx="1831582" cy="18315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208" y="5145767"/>
            <a:ext cx="1831582" cy="1831582"/>
          </a:xfrm>
          <a:prstGeom prst="rect">
            <a:avLst/>
          </a:prstGeom>
        </p:spPr>
      </p:pic>
      <p:pic>
        <p:nvPicPr>
          <p:cNvPr id="15" name="Picture 2" descr="Kết quả hình ảnh cho stock.xchng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568" b="92614" l="2875" r="95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38" y="-1"/>
            <a:ext cx="8438670" cy="45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4419600" y="5566258"/>
            <a:ext cx="3448051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800098" y="4357007"/>
            <a:ext cx="3448051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00100" y="5547208"/>
            <a:ext cx="3448050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419599" y="4376882"/>
            <a:ext cx="3448051" cy="952500"/>
          </a:xfrm>
          <a:prstGeom prst="roundRect">
            <a:avLst/>
          </a:prstGeom>
          <a:solidFill>
            <a:srgbClr val="FFCC66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4 000</a:t>
            </a:r>
          </a:p>
        </p:txBody>
      </p:sp>
      <p:pic>
        <p:nvPicPr>
          <p:cNvPr id="21" name="Picture 20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358" y="5738270"/>
            <a:ext cx="1521215" cy="646575"/>
          </a:xfrm>
          <a:prstGeom prst="rect">
            <a:avLst/>
          </a:prstGeom>
        </p:spPr>
      </p:pic>
      <p:pic>
        <p:nvPicPr>
          <p:cNvPr id="22" name="Dung-o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2763500" y="3123363"/>
            <a:ext cx="609600" cy="609600"/>
          </a:xfrm>
          <a:prstGeom prst="rect">
            <a:avLst/>
          </a:prstGeom>
        </p:spPr>
      </p:pic>
      <p:pic>
        <p:nvPicPr>
          <p:cNvPr id="23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2835561" y="4398125"/>
            <a:ext cx="609600" cy="609600"/>
          </a:xfrm>
          <a:prstGeom prst="rect">
            <a:avLst/>
          </a:prstGeom>
        </p:spPr>
      </p:pic>
      <p:pic>
        <p:nvPicPr>
          <p:cNvPr id="24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2763500" y="5272232"/>
            <a:ext cx="609600" cy="609600"/>
          </a:xfrm>
          <a:prstGeom prst="rect">
            <a:avLst/>
          </a:prstGeom>
        </p:spPr>
      </p:pic>
      <p:pic>
        <p:nvPicPr>
          <p:cNvPr id="25" name="Sai ok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2843358" y="6146339"/>
            <a:ext cx="609600" cy="609600"/>
          </a:xfrm>
          <a:prstGeom prst="rect">
            <a:avLst/>
          </a:prstGeom>
        </p:spPr>
      </p:pic>
      <p:pic>
        <p:nvPicPr>
          <p:cNvPr id="26" name="Picture 2" descr="C:\Users\ADMIN\Desktop\Doremon cau ca ( trac nghiem )\Picture1 (2)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957" y="1024253"/>
            <a:ext cx="786438" cy="87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times up"/>
          <p:cNvGrpSpPr/>
          <p:nvPr/>
        </p:nvGrpSpPr>
        <p:grpSpPr>
          <a:xfrm>
            <a:off x="10639839" y="605061"/>
            <a:ext cx="757084" cy="375064"/>
            <a:chOff x="2989747" y="438150"/>
            <a:chExt cx="1572029" cy="683752"/>
          </a:xfrm>
        </p:grpSpPr>
        <p:sp>
          <p:nvSpPr>
            <p:cNvPr id="28" name="Rounded Rectangle 27"/>
            <p:cNvSpPr/>
            <p:nvPr/>
          </p:nvSpPr>
          <p:spPr>
            <a:xfrm>
              <a:off x="2989747" y="540553"/>
              <a:ext cx="1572029" cy="581349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989747" y="438150"/>
              <a:ext cx="1572029" cy="581349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Bắt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đầu</a:t>
              </a:r>
              <a:r>
                <a:rPr lang="en-GB" sz="1100" dirty="0"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</a:p>
          </p:txBody>
        </p:sp>
      </p:grpSp>
      <p:pic>
        <p:nvPicPr>
          <p:cNvPr id="30" name="Picture 3" descr="C:\Users\ADMIN\Desktop\Picture2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277" y="1192190"/>
            <a:ext cx="638980" cy="63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985042" y="1180561"/>
            <a:ext cx="90244" cy="76328"/>
            <a:chOff x="2455863" y="2411803"/>
            <a:chExt cx="566738" cy="566738"/>
          </a:xfrm>
        </p:grpSpPr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986388" y="1732860"/>
            <a:ext cx="90244" cy="76328"/>
            <a:chOff x="2455863" y="2411803"/>
            <a:chExt cx="566738" cy="566738"/>
          </a:xfrm>
        </p:grpSpPr>
        <p:sp>
          <p:nvSpPr>
            <p:cNvPr id="38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1283423" y="1473580"/>
            <a:ext cx="90244" cy="76328"/>
            <a:chOff x="2455863" y="2411803"/>
            <a:chExt cx="566738" cy="566738"/>
          </a:xfrm>
        </p:grpSpPr>
        <p:sp>
          <p:nvSpPr>
            <p:cNvPr id="44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3772A17-BB74-4A75-BA55-D622FE4D0639}"/>
              </a:ext>
            </a:extLst>
          </p:cNvPr>
          <p:cNvGrpSpPr/>
          <p:nvPr/>
        </p:nvGrpSpPr>
        <p:grpSpPr>
          <a:xfrm>
            <a:off x="10713689" y="1498518"/>
            <a:ext cx="90244" cy="76328"/>
            <a:chOff x="2455863" y="2411803"/>
            <a:chExt cx="566738" cy="566738"/>
          </a:xfrm>
        </p:grpSpPr>
        <p:sp>
          <p:nvSpPr>
            <p:cNvPr id="50" name="Oval 32"/>
            <p:cNvSpPr>
              <a:spLocks noChangeArrowheads="1"/>
            </p:cNvSpPr>
            <p:nvPr/>
          </p:nvSpPr>
          <p:spPr bwMode="auto">
            <a:xfrm>
              <a:off x="2455863" y="2411803"/>
              <a:ext cx="566738" cy="566738"/>
            </a:xfrm>
            <a:prstGeom prst="ellipse">
              <a:avLst/>
            </a:prstGeom>
            <a:solidFill>
              <a:srgbClr val="F2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Oval 33"/>
            <p:cNvSpPr>
              <a:spLocks noChangeArrowheads="1"/>
            </p:cNvSpPr>
            <p:nvPr/>
          </p:nvSpPr>
          <p:spPr bwMode="auto">
            <a:xfrm>
              <a:off x="2511425" y="2465778"/>
              <a:ext cx="455613" cy="457200"/>
            </a:xfrm>
            <a:prstGeom prst="ellipse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34"/>
            <p:cNvSpPr>
              <a:spLocks noEditPoints="1"/>
            </p:cNvSpPr>
            <p:nvPr/>
          </p:nvSpPr>
          <p:spPr bwMode="auto">
            <a:xfrm>
              <a:off x="2511425" y="2621353"/>
              <a:ext cx="9525" cy="111125"/>
            </a:xfrm>
            <a:custGeom>
              <a:avLst/>
              <a:gdLst>
                <a:gd name="T0" fmla="*/ 0 w 4"/>
                <a:gd name="T1" fmla="*/ 43 h 45"/>
                <a:gd name="T2" fmla="*/ 0 w 4"/>
                <a:gd name="T3" fmla="*/ 42 h 45"/>
                <a:gd name="T4" fmla="*/ 0 w 4"/>
                <a:gd name="T5" fmla="*/ 41 h 45"/>
                <a:gd name="T6" fmla="*/ 0 w 4"/>
                <a:gd name="T7" fmla="*/ 40 h 45"/>
                <a:gd name="T8" fmla="*/ 0 w 4"/>
                <a:gd name="T9" fmla="*/ 40 h 45"/>
                <a:gd name="T10" fmla="*/ 0 w 4"/>
                <a:gd name="T11" fmla="*/ 39 h 45"/>
                <a:gd name="T12" fmla="*/ 0 w 4"/>
                <a:gd name="T13" fmla="*/ 38 h 45"/>
                <a:gd name="T14" fmla="*/ 0 w 4"/>
                <a:gd name="T15" fmla="*/ 38 h 45"/>
                <a:gd name="T16" fmla="*/ 0 w 4"/>
                <a:gd name="T17" fmla="*/ 37 h 45"/>
                <a:gd name="T18" fmla="*/ 0 w 4"/>
                <a:gd name="T19" fmla="*/ 36 h 45"/>
                <a:gd name="T20" fmla="*/ 0 w 4"/>
                <a:gd name="T21" fmla="*/ 36 h 45"/>
                <a:gd name="T22" fmla="*/ 0 w 4"/>
                <a:gd name="T23" fmla="*/ 35 h 45"/>
                <a:gd name="T24" fmla="*/ 0 w 4"/>
                <a:gd name="T25" fmla="*/ 34 h 45"/>
                <a:gd name="T26" fmla="*/ 0 w 4"/>
                <a:gd name="T27" fmla="*/ 34 h 45"/>
                <a:gd name="T28" fmla="*/ 0 w 4"/>
                <a:gd name="T29" fmla="*/ 33 h 45"/>
                <a:gd name="T30" fmla="*/ 0 w 4"/>
                <a:gd name="T31" fmla="*/ 32 h 45"/>
                <a:gd name="T32" fmla="*/ 0 w 4"/>
                <a:gd name="T33" fmla="*/ 31 h 45"/>
                <a:gd name="T34" fmla="*/ 0 w 4"/>
                <a:gd name="T35" fmla="*/ 31 h 45"/>
                <a:gd name="T36" fmla="*/ 0 w 4"/>
                <a:gd name="T37" fmla="*/ 30 h 45"/>
                <a:gd name="T38" fmla="*/ 0 w 4"/>
                <a:gd name="T39" fmla="*/ 29 h 45"/>
                <a:gd name="T40" fmla="*/ 0 w 4"/>
                <a:gd name="T41" fmla="*/ 29 h 45"/>
                <a:gd name="T42" fmla="*/ 0 w 4"/>
                <a:gd name="T43" fmla="*/ 28 h 45"/>
                <a:gd name="T44" fmla="*/ 0 w 4"/>
                <a:gd name="T45" fmla="*/ 27 h 45"/>
                <a:gd name="T46" fmla="*/ 0 w 4"/>
                <a:gd name="T47" fmla="*/ 26 h 45"/>
                <a:gd name="T48" fmla="*/ 0 w 4"/>
                <a:gd name="T49" fmla="*/ 26 h 45"/>
                <a:gd name="T50" fmla="*/ 0 w 4"/>
                <a:gd name="T51" fmla="*/ 25 h 45"/>
                <a:gd name="T52" fmla="*/ 0 w 4"/>
                <a:gd name="T53" fmla="*/ 24 h 45"/>
                <a:gd name="T54" fmla="*/ 0 w 4"/>
                <a:gd name="T55" fmla="*/ 23 h 45"/>
                <a:gd name="T56" fmla="*/ 0 w 4"/>
                <a:gd name="T57" fmla="*/ 22 h 45"/>
                <a:gd name="T58" fmla="*/ 0 w 4"/>
                <a:gd name="T59" fmla="*/ 22 h 45"/>
                <a:gd name="T60" fmla="*/ 0 w 4"/>
                <a:gd name="T61" fmla="*/ 21 h 45"/>
                <a:gd name="T62" fmla="*/ 0 w 4"/>
                <a:gd name="T63" fmla="*/ 20 h 45"/>
                <a:gd name="T64" fmla="*/ 0 w 4"/>
                <a:gd name="T65" fmla="*/ 19 h 45"/>
                <a:gd name="T66" fmla="*/ 0 w 4"/>
                <a:gd name="T67" fmla="*/ 18 h 45"/>
                <a:gd name="T68" fmla="*/ 0 w 4"/>
                <a:gd name="T69" fmla="*/ 18 h 45"/>
                <a:gd name="T70" fmla="*/ 0 w 4"/>
                <a:gd name="T71" fmla="*/ 17 h 45"/>
                <a:gd name="T72" fmla="*/ 1 w 4"/>
                <a:gd name="T73" fmla="*/ 16 h 45"/>
                <a:gd name="T74" fmla="*/ 1 w 4"/>
                <a:gd name="T75" fmla="*/ 15 h 45"/>
                <a:gd name="T76" fmla="*/ 1 w 4"/>
                <a:gd name="T77" fmla="*/ 15 h 45"/>
                <a:gd name="T78" fmla="*/ 1 w 4"/>
                <a:gd name="T79" fmla="*/ 13 h 45"/>
                <a:gd name="T80" fmla="*/ 1 w 4"/>
                <a:gd name="T81" fmla="*/ 12 h 45"/>
                <a:gd name="T82" fmla="*/ 1 w 4"/>
                <a:gd name="T83" fmla="*/ 12 h 45"/>
                <a:gd name="T84" fmla="*/ 1 w 4"/>
                <a:gd name="T85" fmla="*/ 11 h 45"/>
                <a:gd name="T86" fmla="*/ 2 w 4"/>
                <a:gd name="T87" fmla="*/ 10 h 45"/>
                <a:gd name="T88" fmla="*/ 2 w 4"/>
                <a:gd name="T89" fmla="*/ 10 h 45"/>
                <a:gd name="T90" fmla="*/ 2 w 4"/>
                <a:gd name="T91" fmla="*/ 9 h 45"/>
                <a:gd name="T92" fmla="*/ 2 w 4"/>
                <a:gd name="T93" fmla="*/ 8 h 45"/>
                <a:gd name="T94" fmla="*/ 2 w 4"/>
                <a:gd name="T95" fmla="*/ 8 h 45"/>
                <a:gd name="T96" fmla="*/ 2 w 4"/>
                <a:gd name="T97" fmla="*/ 7 h 45"/>
                <a:gd name="T98" fmla="*/ 3 w 4"/>
                <a:gd name="T99" fmla="*/ 6 h 45"/>
                <a:gd name="T100" fmla="*/ 3 w 4"/>
                <a:gd name="T101" fmla="*/ 6 h 45"/>
                <a:gd name="T102" fmla="*/ 3 w 4"/>
                <a:gd name="T103" fmla="*/ 5 h 45"/>
                <a:gd name="T104" fmla="*/ 3 w 4"/>
                <a:gd name="T105" fmla="*/ 4 h 45"/>
                <a:gd name="T106" fmla="*/ 3 w 4"/>
                <a:gd name="T107" fmla="*/ 4 h 45"/>
                <a:gd name="T108" fmla="*/ 3 w 4"/>
                <a:gd name="T109" fmla="*/ 3 h 45"/>
                <a:gd name="T110" fmla="*/ 4 w 4"/>
                <a:gd name="T111" fmla="*/ 2 h 45"/>
                <a:gd name="T112" fmla="*/ 4 w 4"/>
                <a:gd name="T113" fmla="*/ 1 h 45"/>
                <a:gd name="T114" fmla="*/ 4 w 4"/>
                <a:gd name="T11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" h="45">
                  <a:moveTo>
                    <a:pt x="1" y="45"/>
                  </a:moveTo>
                  <a:cubicBezTo>
                    <a:pt x="1" y="45"/>
                    <a:pt x="1" y="45"/>
                    <a:pt x="1" y="45"/>
                  </a:cubicBezTo>
                  <a:cubicBezTo>
                    <a:pt x="1" y="45"/>
                    <a:pt x="1" y="45"/>
                    <a:pt x="1" y="45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0" y="43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1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4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9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moveTo>
                    <a:pt x="0" y="38"/>
                  </a:moveTo>
                  <a:cubicBezTo>
                    <a:pt x="0" y="38"/>
                    <a:pt x="0" y="39"/>
                    <a:pt x="0" y="39"/>
                  </a:cubicBezTo>
                  <a:cubicBezTo>
                    <a:pt x="0" y="39"/>
                    <a:pt x="0" y="39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0" y="37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7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moveTo>
                    <a:pt x="0" y="35"/>
                  </a:moveTo>
                  <a:cubicBezTo>
                    <a:pt x="0" y="35"/>
                    <a:pt x="0" y="36"/>
                    <a:pt x="0" y="36"/>
                  </a:cubicBezTo>
                  <a:cubicBezTo>
                    <a:pt x="0" y="36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4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3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moveTo>
                    <a:pt x="0" y="32"/>
                  </a:moveTo>
                  <a:cubicBezTo>
                    <a:pt x="0" y="32"/>
                    <a:pt x="0" y="33"/>
                    <a:pt x="0" y="33"/>
                  </a:cubicBezTo>
                  <a:cubicBezTo>
                    <a:pt x="0" y="33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1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1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moveTo>
                    <a:pt x="0" y="29"/>
                  </a:moveTo>
                  <a:cubicBezTo>
                    <a:pt x="0" y="29"/>
                    <a:pt x="0" y="30"/>
                    <a:pt x="0" y="30"/>
                  </a:cubicBezTo>
                  <a:cubicBezTo>
                    <a:pt x="0" y="30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9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28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8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moveTo>
                    <a:pt x="0" y="2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6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moveTo>
                    <a:pt x="0" y="21"/>
                  </a:moveTo>
                  <a:cubicBezTo>
                    <a:pt x="0" y="21"/>
                    <a:pt x="0" y="22"/>
                    <a:pt x="0" y="22"/>
                  </a:cubicBezTo>
                  <a:cubicBezTo>
                    <a:pt x="0" y="22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moveTo>
                    <a:pt x="0" y="2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0"/>
                  </a:cubicBezTo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0" y="19"/>
                  </a:moveTo>
                  <a:cubicBezTo>
                    <a:pt x="0" y="19"/>
                    <a:pt x="0" y="20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moveTo>
                    <a:pt x="0" y="18"/>
                  </a:moveTo>
                  <a:cubicBezTo>
                    <a:pt x="0" y="18"/>
                    <a:pt x="0" y="19"/>
                    <a:pt x="0" y="19"/>
                  </a:cubicBezTo>
                  <a:cubicBezTo>
                    <a:pt x="0" y="19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8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1" y="16"/>
                  </a:moveTo>
                  <a:cubicBezTo>
                    <a:pt x="1" y="16"/>
                    <a:pt x="0" y="16"/>
                    <a:pt x="0" y="17"/>
                  </a:cubicBezTo>
                  <a:cubicBezTo>
                    <a:pt x="0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4"/>
                    <a:pt x="1" y="14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3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2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2" y="11"/>
                  </a:moveTo>
                  <a:cubicBezTo>
                    <a:pt x="2" y="11"/>
                    <a:pt x="1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moveTo>
                    <a:pt x="2" y="10"/>
                  </a:move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10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2" y="9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moveTo>
                    <a:pt x="2" y="8"/>
                  </a:moveTo>
                  <a:cubicBezTo>
                    <a:pt x="2" y="8"/>
                    <a:pt x="2" y="9"/>
                    <a:pt x="2" y="9"/>
                  </a:cubicBezTo>
                  <a:cubicBezTo>
                    <a:pt x="2" y="9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3" y="6"/>
                  </a:move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56A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35"/>
            <p:cNvSpPr>
              <a:spLocks/>
            </p:cNvSpPr>
            <p:nvPr/>
          </p:nvSpPr>
          <p:spPr bwMode="auto">
            <a:xfrm>
              <a:off x="2511425" y="2494353"/>
              <a:ext cx="190500" cy="425450"/>
            </a:xfrm>
            <a:custGeom>
              <a:avLst/>
              <a:gdLst>
                <a:gd name="T0" fmla="*/ 4 w 78"/>
                <a:gd name="T1" fmla="*/ 53 h 174"/>
                <a:gd name="T2" fmla="*/ 4 w 78"/>
                <a:gd name="T3" fmla="*/ 54 h 174"/>
                <a:gd name="T4" fmla="*/ 3 w 78"/>
                <a:gd name="T5" fmla="*/ 55 h 174"/>
                <a:gd name="T6" fmla="*/ 3 w 78"/>
                <a:gd name="T7" fmla="*/ 56 h 174"/>
                <a:gd name="T8" fmla="*/ 3 w 78"/>
                <a:gd name="T9" fmla="*/ 56 h 174"/>
                <a:gd name="T10" fmla="*/ 3 w 78"/>
                <a:gd name="T11" fmla="*/ 57 h 174"/>
                <a:gd name="T12" fmla="*/ 3 w 78"/>
                <a:gd name="T13" fmla="*/ 58 h 174"/>
                <a:gd name="T14" fmla="*/ 3 w 78"/>
                <a:gd name="T15" fmla="*/ 58 h 174"/>
                <a:gd name="T16" fmla="*/ 2 w 78"/>
                <a:gd name="T17" fmla="*/ 59 h 174"/>
                <a:gd name="T18" fmla="*/ 2 w 78"/>
                <a:gd name="T19" fmla="*/ 60 h 174"/>
                <a:gd name="T20" fmla="*/ 2 w 78"/>
                <a:gd name="T21" fmla="*/ 61 h 174"/>
                <a:gd name="T22" fmla="*/ 2 w 78"/>
                <a:gd name="T23" fmla="*/ 61 h 174"/>
                <a:gd name="T24" fmla="*/ 2 w 78"/>
                <a:gd name="T25" fmla="*/ 62 h 174"/>
                <a:gd name="T26" fmla="*/ 2 w 78"/>
                <a:gd name="T27" fmla="*/ 63 h 174"/>
                <a:gd name="T28" fmla="*/ 1 w 78"/>
                <a:gd name="T29" fmla="*/ 63 h 174"/>
                <a:gd name="T30" fmla="*/ 1 w 78"/>
                <a:gd name="T31" fmla="*/ 64 h 174"/>
                <a:gd name="T32" fmla="*/ 1 w 78"/>
                <a:gd name="T33" fmla="*/ 65 h 174"/>
                <a:gd name="T34" fmla="*/ 1 w 78"/>
                <a:gd name="T35" fmla="*/ 66 h 174"/>
                <a:gd name="T36" fmla="*/ 1 w 78"/>
                <a:gd name="T37" fmla="*/ 67 h 174"/>
                <a:gd name="T38" fmla="*/ 1 w 78"/>
                <a:gd name="T39" fmla="*/ 68 h 174"/>
                <a:gd name="T40" fmla="*/ 0 w 78"/>
                <a:gd name="T41" fmla="*/ 69 h 174"/>
                <a:gd name="T42" fmla="*/ 0 w 78"/>
                <a:gd name="T43" fmla="*/ 70 h 174"/>
                <a:gd name="T44" fmla="*/ 0 w 78"/>
                <a:gd name="T45" fmla="*/ 71 h 174"/>
                <a:gd name="T46" fmla="*/ 0 w 78"/>
                <a:gd name="T47" fmla="*/ 71 h 174"/>
                <a:gd name="T48" fmla="*/ 0 w 78"/>
                <a:gd name="T49" fmla="*/ 73 h 174"/>
                <a:gd name="T50" fmla="*/ 0 w 78"/>
                <a:gd name="T51" fmla="*/ 73 h 174"/>
                <a:gd name="T52" fmla="*/ 0 w 78"/>
                <a:gd name="T53" fmla="*/ 74 h 174"/>
                <a:gd name="T54" fmla="*/ 0 w 78"/>
                <a:gd name="T55" fmla="*/ 75 h 174"/>
                <a:gd name="T56" fmla="*/ 0 w 78"/>
                <a:gd name="T57" fmla="*/ 76 h 174"/>
                <a:gd name="T58" fmla="*/ 0 w 78"/>
                <a:gd name="T59" fmla="*/ 77 h 174"/>
                <a:gd name="T60" fmla="*/ 0 w 78"/>
                <a:gd name="T61" fmla="*/ 77 h 174"/>
                <a:gd name="T62" fmla="*/ 0 w 78"/>
                <a:gd name="T63" fmla="*/ 78 h 174"/>
                <a:gd name="T64" fmla="*/ 0 w 78"/>
                <a:gd name="T65" fmla="*/ 79 h 174"/>
                <a:gd name="T66" fmla="*/ 0 w 78"/>
                <a:gd name="T67" fmla="*/ 80 h 174"/>
                <a:gd name="T68" fmla="*/ 0 w 78"/>
                <a:gd name="T69" fmla="*/ 81 h 174"/>
                <a:gd name="T70" fmla="*/ 0 w 78"/>
                <a:gd name="T71" fmla="*/ 81 h 174"/>
                <a:gd name="T72" fmla="*/ 0 w 78"/>
                <a:gd name="T73" fmla="*/ 82 h 174"/>
                <a:gd name="T74" fmla="*/ 0 w 78"/>
                <a:gd name="T75" fmla="*/ 83 h 174"/>
                <a:gd name="T76" fmla="*/ 0 w 78"/>
                <a:gd name="T77" fmla="*/ 84 h 174"/>
                <a:gd name="T78" fmla="*/ 0 w 78"/>
                <a:gd name="T79" fmla="*/ 84 h 174"/>
                <a:gd name="T80" fmla="*/ 0 w 78"/>
                <a:gd name="T81" fmla="*/ 85 h 174"/>
                <a:gd name="T82" fmla="*/ 0 w 78"/>
                <a:gd name="T83" fmla="*/ 86 h 174"/>
                <a:gd name="T84" fmla="*/ 0 w 78"/>
                <a:gd name="T85" fmla="*/ 87 h 174"/>
                <a:gd name="T86" fmla="*/ 0 w 78"/>
                <a:gd name="T87" fmla="*/ 87 h 174"/>
                <a:gd name="T88" fmla="*/ 0 w 78"/>
                <a:gd name="T89" fmla="*/ 88 h 174"/>
                <a:gd name="T90" fmla="*/ 0 w 78"/>
                <a:gd name="T91" fmla="*/ 89 h 174"/>
                <a:gd name="T92" fmla="*/ 0 w 78"/>
                <a:gd name="T93" fmla="*/ 90 h 174"/>
                <a:gd name="T94" fmla="*/ 0 w 78"/>
                <a:gd name="T95" fmla="*/ 90 h 174"/>
                <a:gd name="T96" fmla="*/ 0 w 78"/>
                <a:gd name="T97" fmla="*/ 91 h 174"/>
                <a:gd name="T98" fmla="*/ 0 w 78"/>
                <a:gd name="T99" fmla="*/ 92 h 174"/>
                <a:gd name="T100" fmla="*/ 0 w 78"/>
                <a:gd name="T101" fmla="*/ 92 h 174"/>
                <a:gd name="T102" fmla="*/ 0 w 78"/>
                <a:gd name="T103" fmla="*/ 94 h 174"/>
                <a:gd name="T104" fmla="*/ 0 w 78"/>
                <a:gd name="T105" fmla="*/ 94 h 174"/>
                <a:gd name="T106" fmla="*/ 1 w 78"/>
                <a:gd name="T107" fmla="*/ 97 h 174"/>
                <a:gd name="T108" fmla="*/ 15 w 78"/>
                <a:gd name="T109" fmla="*/ 7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74">
                  <a:moveTo>
                    <a:pt x="48" y="0"/>
                  </a:moveTo>
                  <a:cubicBezTo>
                    <a:pt x="28" y="11"/>
                    <a:pt x="12" y="30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4"/>
                    <a:pt x="4" y="54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4" y="55"/>
                    <a:pt x="4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2" y="59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8"/>
                    <a:pt x="0" y="68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0" y="69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7"/>
                    <a:pt x="0" y="77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0" y="79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1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4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5"/>
                    <a:pt x="0" y="85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86"/>
                    <a:pt x="0" y="86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6"/>
                    <a:pt x="1" y="96"/>
                    <a:pt x="1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7" y="136"/>
                    <a:pt x="38" y="168"/>
                    <a:pt x="78" y="174"/>
                  </a:cubicBezTo>
                  <a:cubicBezTo>
                    <a:pt x="66" y="169"/>
                    <a:pt x="55" y="162"/>
                    <a:pt x="46" y="152"/>
                  </a:cubicBezTo>
                  <a:cubicBezTo>
                    <a:pt x="33" y="139"/>
                    <a:pt x="24" y="124"/>
                    <a:pt x="19" y="106"/>
                  </a:cubicBezTo>
                  <a:cubicBezTo>
                    <a:pt x="18" y="97"/>
                    <a:pt x="16" y="87"/>
                    <a:pt x="15" y="78"/>
                  </a:cubicBezTo>
                  <a:cubicBezTo>
                    <a:pt x="15" y="77"/>
                    <a:pt x="15" y="77"/>
                    <a:pt x="15" y="77"/>
                  </a:cubicBezTo>
                  <a:cubicBezTo>
                    <a:pt x="15" y="58"/>
                    <a:pt x="20" y="40"/>
                    <a:pt x="30" y="23"/>
                  </a:cubicBezTo>
                  <a:cubicBezTo>
                    <a:pt x="35" y="16"/>
                    <a:pt x="41" y="9"/>
                    <a:pt x="46" y="2"/>
                  </a:cubicBezTo>
                  <a:cubicBezTo>
                    <a:pt x="47" y="1"/>
                    <a:pt x="48" y="1"/>
                    <a:pt x="48" y="0"/>
                  </a:cubicBezTo>
                </a:path>
              </a:pathLst>
            </a:custGeom>
            <a:solidFill>
              <a:srgbClr val="FFB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Rectangle 36"/>
            <p:cNvSpPr>
              <a:spLocks noChangeArrowheads="1"/>
            </p:cNvSpPr>
            <p:nvPr/>
          </p:nvSpPr>
          <p:spPr bwMode="auto">
            <a:xfrm>
              <a:off x="2605088" y="2592778"/>
              <a:ext cx="268288" cy="153988"/>
            </a:xfrm>
            <a:prstGeom prst="rect">
              <a:avLst/>
            </a:prstGeom>
            <a:solidFill>
              <a:srgbClr val="FFD5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55" name="Oval 107"/>
          <p:cNvSpPr>
            <a:spLocks noChangeArrowheads="1"/>
          </p:cNvSpPr>
          <p:nvPr/>
        </p:nvSpPr>
        <p:spPr bwMode="auto">
          <a:xfrm>
            <a:off x="10996279" y="1470702"/>
            <a:ext cx="67794" cy="57440"/>
          </a:xfrm>
          <a:prstGeom prst="ellipse">
            <a:avLst/>
          </a:prstGeom>
          <a:solidFill>
            <a:srgbClr val="5D5C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Explosion 2 55"/>
          <p:cNvSpPr/>
          <p:nvPr/>
        </p:nvSpPr>
        <p:spPr>
          <a:xfrm>
            <a:off x="9653735" y="2188369"/>
            <a:ext cx="2362200" cy="1555530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HẾT GIỜ</a:t>
            </a:r>
          </a:p>
        </p:txBody>
      </p:sp>
      <p:pic>
        <p:nvPicPr>
          <p:cNvPr id="57" name="het gio-ok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2735899" y="1199499"/>
            <a:ext cx="609600" cy="609600"/>
          </a:xfrm>
          <a:prstGeom prst="rect">
            <a:avLst/>
          </a:prstGeom>
        </p:spPr>
      </p:pic>
      <p:pic>
        <p:nvPicPr>
          <p:cNvPr id="58" name="Tieng vo tay (mp3cut.net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4173200" y="3134299"/>
            <a:ext cx="609600" cy="6096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360D8D3-2B9E-4E92-B99C-8126BD83B090}"/>
              </a:ext>
            </a:extLst>
          </p:cNvPr>
          <p:cNvSpPr txBox="1"/>
          <p:nvPr/>
        </p:nvSpPr>
        <p:spPr>
          <a:xfrm>
            <a:off x="946873" y="382941"/>
            <a:ext cx="6857999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BB05368-89AC-4193-BB47-21ED3A637464}"/>
              </a:ext>
            </a:extLst>
          </p:cNvPr>
          <p:cNvSpPr txBox="1"/>
          <p:nvPr/>
        </p:nvSpPr>
        <p:spPr>
          <a:xfrm>
            <a:off x="1151847" y="1349544"/>
            <a:ext cx="6689504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3200" dirty="0" err="1"/>
              <a:t>Tìm</a:t>
            </a:r>
            <a:r>
              <a:rPr lang="en-US" sz="3200" dirty="0"/>
              <a:t> </a:t>
            </a:r>
            <a:r>
              <a:rPr lang="en-US" sz="3200" dirty="0" err="1"/>
              <a:t>số</a:t>
            </a:r>
            <a:r>
              <a:rPr lang="en-US" sz="3200" dirty="0"/>
              <a:t> </a:t>
            </a:r>
            <a:r>
              <a:rPr lang="en-US" sz="3200" dirty="0" err="1"/>
              <a:t>thích</a:t>
            </a:r>
            <a:r>
              <a:rPr lang="en-US" sz="3200" dirty="0"/>
              <a:t> </a:t>
            </a:r>
            <a:r>
              <a:rPr lang="en-US" sz="3200" dirty="0" err="1"/>
              <a:t>hợp</a:t>
            </a:r>
            <a:r>
              <a:rPr lang="en-US" sz="3200" dirty="0"/>
              <a:t> </a:t>
            </a:r>
            <a:r>
              <a:rPr lang="en-US" sz="3200" dirty="0" err="1"/>
              <a:t>điền</a:t>
            </a:r>
            <a:r>
              <a:rPr lang="en-US" sz="3200" dirty="0"/>
              <a:t> </a:t>
            </a:r>
            <a:r>
              <a:rPr lang="en-US" sz="3200" dirty="0" err="1"/>
              <a:t>vào</a:t>
            </a:r>
            <a:r>
              <a:rPr lang="en-US" sz="3200" dirty="0"/>
              <a:t> </a:t>
            </a:r>
            <a:r>
              <a:rPr lang="en-US" sz="3200" dirty="0" err="1"/>
              <a:t>chỗ</a:t>
            </a:r>
            <a:r>
              <a:rPr lang="en-US" sz="3200" dirty="0"/>
              <a:t> </a:t>
            </a:r>
            <a:r>
              <a:rPr lang="en-US" sz="3200" dirty="0" err="1"/>
              <a:t>trống</a:t>
            </a:r>
            <a:endParaRPr lang="en-US" sz="3200" dirty="0"/>
          </a:p>
          <a:p>
            <a:r>
              <a:rPr lang="en-US" altLang="en-US" sz="5400" dirty="0">
                <a:solidFill>
                  <a:srgbClr val="0000FF"/>
                </a:solidFill>
                <a:cs typeface="+mn-cs"/>
              </a:rPr>
              <a:t>0,4 dm</a:t>
            </a:r>
            <a:r>
              <a:rPr lang="en-US" altLang="en-US" sz="5400" baseline="30000" dirty="0">
                <a:solidFill>
                  <a:srgbClr val="0000FF"/>
                </a:solidFill>
                <a:cs typeface="+mn-cs"/>
              </a:rPr>
              <a:t>3</a:t>
            </a:r>
            <a:r>
              <a:rPr lang="en-US" altLang="en-US" sz="8800" dirty="0"/>
              <a:t> </a:t>
            </a:r>
            <a:r>
              <a:rPr lang="en-US" altLang="en-US" sz="5400" dirty="0">
                <a:solidFill>
                  <a:srgbClr val="0000FF"/>
                </a:solidFill>
                <a:cs typeface="+mn-cs"/>
              </a:rPr>
              <a:t>= .... cm</a:t>
            </a:r>
            <a:r>
              <a:rPr lang="en-US" altLang="en-US" sz="5400" baseline="30000" dirty="0">
                <a:solidFill>
                  <a:srgbClr val="0000FF"/>
                </a:solidFill>
                <a:cs typeface="+mn-cs"/>
              </a:rPr>
              <a:t>3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6947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25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0.00156 0.625 " pathEditMode="relative" rAng="0" ptsTypes="AA">
                                      <p:cBhvr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52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32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8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5042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9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" fill="hold">
                      <p:stCondLst>
                        <p:cond delay="0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206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206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206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100000">
                <p:cTn id="1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12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" fill="hold">
                      <p:stCondLst>
                        <p:cond delay="0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7" dur="1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" dur="1773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1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42424">
                <p:cTn id="1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56" grpId="0" animBg="1"/>
      <p:bldP spid="56" grpId="1" animBg="1"/>
      <p:bldP spid="59" grpId="0" animBg="1"/>
      <p:bldP spid="6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170</Words>
  <Application>Microsoft Office PowerPoint</Application>
  <PresentationFormat>Widescreen</PresentationFormat>
  <Paragraphs>47</Paragraphs>
  <Slides>6</Slides>
  <Notes>1</Notes>
  <HiddenSlides>0</HiddenSlides>
  <MMClips>31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Tuan Anh</dc:creator>
  <cp:lastModifiedBy>Chang Chang</cp:lastModifiedBy>
  <cp:revision>35</cp:revision>
  <dcterms:created xsi:type="dcterms:W3CDTF">2018-04-03T09:21:02Z</dcterms:created>
  <dcterms:modified xsi:type="dcterms:W3CDTF">2024-07-21T09:05:23Z</dcterms:modified>
</cp:coreProperties>
</file>